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4DD-AD98-403F-A513-F6947854BC0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C890-612D-4D23-9E63-804A4D7D0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D4DD-AD98-403F-A513-F6947854BC0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C890-612D-4D23-9E63-804A4D7D0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smtClean="0"/>
              <a:t>Waste Management in Indonesia and Society 5.0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boundary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Cycle Inventory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Costs and benefits analysis</a:t>
            </a:r>
            <a:endParaRPr kumimoji="1" lang="ja-JP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Questionnaire survey</a:t>
            </a:r>
            <a:endParaRPr kumimoji="1" lang="ja-JP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Attribute of questionnaire target</a:t>
            </a:r>
            <a:endParaRPr kumimoji="1" lang="ja-JP" alt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2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Structural Equation Modeling (SEM)</a:t>
            </a:r>
            <a:br>
              <a:rPr kumimoji="1" lang="en-US" altLang="ja-JP" sz="4000" smtClean="0"/>
            </a:br>
            <a:r>
              <a:rPr kumimoji="1" lang="en-US" altLang="ja-JP" sz="4000" smtClean="0"/>
              <a:t>using co-variance structure analysis</a:t>
            </a:r>
            <a:endParaRPr kumimoji="1" lang="ja-JP" alt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Structural</a:t>
            </a:r>
            <a:r>
              <a:rPr lang="en-US" altLang="ja-JP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4000" smtClean="0"/>
              <a:t>Equation Modeling (SEM)</a:t>
            </a:r>
            <a:endParaRPr kumimoji="1" lang="ja-JP" alt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Conclusions from SEM</a:t>
            </a:r>
            <a:endParaRPr kumimoji="1" lang="ja-JP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Introduction of Waste management in Indonesia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Sophistication of waste management and recycling</a:t>
            </a:r>
            <a:endParaRPr kumimoji="1" lang="ja-JP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smtClean="0">
                <a:solidFill>
                  <a:srgbClr val="0000FF"/>
                </a:solidFill>
              </a:rPr>
              <a:t>Feasibility and Effectiveness Analysis of ICT </a:t>
            </a:r>
            <a:br>
              <a:rPr lang="en-US" altLang="ja-JP" sz="3200" b="1" smtClean="0">
                <a:solidFill>
                  <a:srgbClr val="0000FF"/>
                </a:solidFill>
              </a:rPr>
            </a:br>
            <a:r>
              <a:rPr lang="en-US" altLang="ja-JP" sz="3200" b="1" smtClean="0">
                <a:solidFill>
                  <a:srgbClr val="0000FF"/>
                </a:solidFill>
              </a:rPr>
              <a:t>for Reverse Supply Chain Management</a:t>
            </a:r>
            <a:endParaRPr kumimoji="1" lang="ja-JP" alt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6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 management in Indonesia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Reduce, Reuse and Recycle activities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 Bank Activities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 Bank Activities in Medan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Opportunity for recycling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Cycle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Waste Management in Indonesia and Society 5.0</vt:lpstr>
      <vt:lpstr>Introduction of Waste management in Indonesia</vt:lpstr>
      <vt:lpstr>Waste management in Indonesia</vt:lpstr>
      <vt:lpstr>Reduce, Reuse and Recycle activities</vt:lpstr>
      <vt:lpstr>Waste Bank Activities Overview</vt:lpstr>
      <vt:lpstr>Waste Bank Activities in Medan </vt:lpstr>
      <vt:lpstr>Opportunity for recycling </vt:lpstr>
      <vt:lpstr>PowerPoint Presentation</vt:lpstr>
      <vt:lpstr>Life Cycle Assessment</vt:lpstr>
      <vt:lpstr>System boundary</vt:lpstr>
      <vt:lpstr>Life Cycle Inventory</vt:lpstr>
      <vt:lpstr>Environmental Assessment</vt:lpstr>
      <vt:lpstr>Costs and benefits analysis</vt:lpstr>
      <vt:lpstr>PowerPoint Presentation</vt:lpstr>
      <vt:lpstr>Questionnaire survey</vt:lpstr>
      <vt:lpstr>Attribute of questionnaire target</vt:lpstr>
      <vt:lpstr>Structural Equation Modeling (SEM) using co-variance structure analysis</vt:lpstr>
      <vt:lpstr>Structural Equation Modeling (SEM)</vt:lpstr>
      <vt:lpstr>Conclusions from SEM</vt:lpstr>
      <vt:lpstr>Sophistication of waste management and recycling</vt:lpstr>
      <vt:lpstr>PowerPoint Presentation</vt:lpstr>
      <vt:lpstr>PowerPoint Presentation</vt:lpstr>
      <vt:lpstr>PowerPoint Presentation</vt:lpstr>
      <vt:lpstr>Feasibility and Effectiveness Analysis of ICT  for Reverse Supply Chain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Management in Indonesia and Society 5.0</dc:title>
  <dc:creator>ASUS</dc:creator>
  <cp:lastModifiedBy>ASUS</cp:lastModifiedBy>
  <cp:revision>1</cp:revision>
  <dcterms:created xsi:type="dcterms:W3CDTF">2019-08-13T22:58:57Z</dcterms:created>
  <dcterms:modified xsi:type="dcterms:W3CDTF">2019-08-13T22:58:57Z</dcterms:modified>
</cp:coreProperties>
</file>