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7404-53C1-4141-B12A-694D582D3E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DCC1-7B6B-4573-9457-E979935E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0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7404-53C1-4141-B12A-694D582D3E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DCC1-7B6B-4573-9457-E979935E7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HOTS: Creative and Critical Thinking 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528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1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2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1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1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525">
              <a:lnSpc>
                <a:spcPct val="102000"/>
              </a:lnSpc>
              <a:spcBef>
                <a:spcPts val="75"/>
              </a:spcBef>
            </a:pPr>
            <a:r>
              <a:rPr lang="en-US" altLang="en-US" sz="1600" b="1" smtClean="0">
                <a:solidFill>
                  <a:srgbClr val="010101"/>
                </a:solidFill>
                <a:cs typeface="Calibri" panose="020F0502020204030204" pitchFamily="34" charset="0"/>
              </a:rPr>
              <a:t>Industrial Revolution 4.0:                     </a:t>
            </a:r>
            <a:br>
              <a:rPr lang="en-US" altLang="en-US" sz="1600" b="1" smtClean="0">
                <a:solidFill>
                  <a:srgbClr val="010101"/>
                </a:solidFill>
                <a:cs typeface="Calibri" panose="020F0502020204030204" pitchFamily="34" charset="0"/>
              </a:rPr>
            </a:br>
            <a:r>
              <a:rPr lang="en-US" altLang="en-US" sz="1600" b="1" smtClean="0">
                <a:solidFill>
                  <a:srgbClr val="010101"/>
                </a:solidFill>
                <a:cs typeface="Calibri" panose="020F0502020204030204" pitchFamily="34" charset="0"/>
              </a:rPr>
              <a:t/>
            </a:r>
            <a:br>
              <a:rPr lang="en-US" altLang="en-US" sz="1600" b="1" smtClean="0">
                <a:solidFill>
                  <a:srgbClr val="010101"/>
                </a:solidFill>
                <a:cs typeface="Calibri" panose="020F0502020204030204" pitchFamily="34" charset="0"/>
              </a:rPr>
            </a:br>
            <a:r>
              <a:rPr lang="en-US" altLang="en-US" sz="1600" b="1" smtClean="0">
                <a:solidFill>
                  <a:srgbClr val="010101"/>
                </a:solidFill>
                <a:cs typeface="Calibri" panose="020F0502020204030204" pitchFamily="34" charset="0"/>
              </a:rPr>
              <a:t>Potential capability gap </a:t>
            </a:r>
            <a:r>
              <a:rPr lang="en-US" altLang="en-US" sz="1600" smtClean="0">
                <a:cs typeface="Calibri" panose="020F0502020204030204" pitchFamily="34" charset="0"/>
              </a:rPr>
              <a:t/>
            </a:r>
            <a:br>
              <a:rPr lang="en-US" altLang="en-US" sz="1600" smtClean="0">
                <a:cs typeface="Calibri" panose="020F0502020204030204" pitchFamily="34" charset="0"/>
              </a:rPr>
            </a:br>
            <a:endParaRPr lang="en-US" altLang="en-US" sz="1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0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349">
              <a:lnSpc>
                <a:spcPts val="2779"/>
              </a:lnSpc>
              <a:spcBef>
                <a:spcPts val="90"/>
              </a:spcBef>
              <a:defRPr/>
            </a:pPr>
            <a:r>
              <a:rPr lang="fr-FR" spc="4" smtClean="0">
                <a:latin typeface="Franklin Gothic Book"/>
                <a:cs typeface="Franklin Gothic Book"/>
              </a:rPr>
              <a:t>Technological Disruption Era</a:t>
            </a:r>
            <a:r>
              <a:rPr lang="fr-FR" spc="-17" smtClean="0">
                <a:latin typeface="Franklin Gothic Book"/>
                <a:cs typeface="Franklin Gothic Book"/>
              </a:rPr>
              <a:t/>
            </a:r>
            <a:br>
              <a:rPr lang="fr-FR" spc="-17" smtClean="0">
                <a:latin typeface="Franklin Gothic Book"/>
                <a:cs typeface="Franklin Gothic Book"/>
              </a:rPr>
            </a:br>
            <a:r>
              <a:rPr lang="fr-FR" sz="2694" smtClean="0">
                <a:solidFill>
                  <a:srgbClr val="1A69A3"/>
                </a:solidFill>
              </a:rPr>
              <a:t>INDUSTRIAL REVOLUTION </a:t>
            </a:r>
            <a:r>
              <a:rPr lang="fr-FR" sz="2694" smtClean="0">
                <a:solidFill>
                  <a:srgbClr val="F47264"/>
                </a:solidFill>
              </a:rPr>
              <a:t>4.0</a:t>
            </a:r>
            <a:endParaRPr lang="fr-FR" sz="2694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60" algn="l">
              <a:spcBef>
                <a:spcPts val="90"/>
              </a:spcBef>
              <a:defRPr/>
            </a:pPr>
            <a:r>
              <a:rPr lang="en-US" smtClean="0"/>
              <a:t>NEW LITERACIES</a:t>
            </a:r>
            <a:endParaRPr lang="en-US" spc="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797" smtClean="0"/>
              <a:t>21</a:t>
            </a:r>
            <a:r>
              <a:rPr lang="en-US" altLang="en-US" sz="3797" baseline="30000" smtClean="0"/>
              <a:t>st</a:t>
            </a:r>
            <a:r>
              <a:rPr lang="en-US" altLang="en-US" sz="3797" smtClean="0"/>
              <a:t> Century Skills for </a:t>
            </a:r>
            <a:br>
              <a:rPr lang="en-US" altLang="en-US" sz="3797" smtClean="0"/>
            </a:br>
            <a:r>
              <a:rPr lang="en-US" sz="3797" smtClean="0"/>
              <a:t>Industrial Revolution 4.0</a:t>
            </a:r>
            <a:endParaRPr lang="en-US" altLang="en-US" sz="3797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62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Industrial Revolution 4.0:                       Potential capability gap  </vt:lpstr>
      <vt:lpstr>Technological Disruption Era INDUSTRIAL REVOLUTION 4.0</vt:lpstr>
      <vt:lpstr>PowerPoint Presentation</vt:lpstr>
      <vt:lpstr>PowerPoint Presentation</vt:lpstr>
      <vt:lpstr>NEW LITERACIES</vt:lpstr>
      <vt:lpstr>21st Century Skills for  Industrial Revolution 4.0</vt:lpstr>
      <vt:lpstr>HOTS: Creative and Critical Thinking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2019-08-13T22:58:26Z</dcterms:created>
  <dcterms:modified xsi:type="dcterms:W3CDTF">2019-08-13T22:58:26Z</dcterms:modified>
</cp:coreProperties>
</file>